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62" d="100"/>
          <a:sy n="62" d="100"/>
        </p:scale>
        <p:origin x="412" y="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10.jpg>
</file>

<file path=ppt/media/image11.jpg>
</file>

<file path=ppt/media/image12.jpg>
</file>

<file path=ppt/media/image13.jpeg>
</file>

<file path=ppt/media/image14.jpe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eg>
</file>

<file path=ppt/media/image22.jpeg>
</file>

<file path=ppt/media/image23.jpg>
</file>

<file path=ppt/media/image24.jpeg>
</file>

<file path=ppt/media/image25.jpg>
</file>

<file path=ppt/media/image3.jpg>
</file>

<file path=ppt/media/image4.jpg>
</file>

<file path=ppt/media/image5.jpg>
</file>

<file path=ppt/media/image6.jpg>
</file>

<file path=ppt/media/image7.jpe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TW" altLang="en-US" smtClean="0"/>
              <a:t>按一下以編輯母片副標題樣式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740554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070781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832996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604965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8410914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46595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47989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377746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03970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501505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TW" altLang="en-US" smtClean="0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5935118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TW" altLang="en-US" smtClean="0"/>
              <a:t>按一下以編輯母片標題樣式</a:t>
            </a:r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 smtClean="0"/>
              <a:t>編輯母片文字樣式</a:t>
            </a:r>
          </a:p>
          <a:p>
            <a:pPr lvl="1"/>
            <a:r>
              <a:rPr lang="zh-TW" altLang="en-US" smtClean="0"/>
              <a:t>第二層</a:t>
            </a:r>
          </a:p>
          <a:p>
            <a:pPr lvl="2"/>
            <a:r>
              <a:rPr lang="zh-TW" altLang="en-US" smtClean="0"/>
              <a:t>第三層</a:t>
            </a:r>
          </a:p>
          <a:p>
            <a:pPr lvl="3"/>
            <a:r>
              <a:rPr lang="zh-TW" altLang="en-US" smtClean="0"/>
              <a:t>第四層</a:t>
            </a:r>
          </a:p>
          <a:p>
            <a:pPr lvl="4"/>
            <a:r>
              <a:rPr lang="zh-TW" altLang="en-US" smtClean="0"/>
              <a:t>第五層</a:t>
            </a:r>
            <a:endParaRPr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8AFE17-9DF9-41EF-9BD3-2F7D49620DDD}" type="datetimeFigureOut">
              <a:rPr lang="zh-TW" altLang="en-US" smtClean="0"/>
              <a:t>2018/8/18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FCA6FA-A006-43BA-8EEC-1EFAEB911A36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6812117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jpg"/><Relationship Id="rId3" Type="http://schemas.openxmlformats.org/officeDocument/2006/relationships/image" Target="../media/image5.jpg"/><Relationship Id="rId7" Type="http://schemas.openxmlformats.org/officeDocument/2006/relationships/image" Target="../media/image9.jpe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g"/><Relationship Id="rId13" Type="http://schemas.openxmlformats.org/officeDocument/2006/relationships/image" Target="../media/image22.jpeg"/><Relationship Id="rId3" Type="http://schemas.openxmlformats.org/officeDocument/2006/relationships/image" Target="../media/image12.jpg"/><Relationship Id="rId7" Type="http://schemas.openxmlformats.org/officeDocument/2006/relationships/image" Target="../media/image16.jpg"/><Relationship Id="rId12" Type="http://schemas.openxmlformats.org/officeDocument/2006/relationships/image" Target="../media/image21.jpeg"/><Relationship Id="rId2" Type="http://schemas.openxmlformats.org/officeDocument/2006/relationships/image" Target="../media/image11.jpg"/><Relationship Id="rId16" Type="http://schemas.openxmlformats.org/officeDocument/2006/relationships/image" Target="../media/image25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jpg"/><Relationship Id="rId11" Type="http://schemas.openxmlformats.org/officeDocument/2006/relationships/image" Target="../media/image20.jpg"/><Relationship Id="rId5" Type="http://schemas.openxmlformats.org/officeDocument/2006/relationships/image" Target="../media/image14.jpeg"/><Relationship Id="rId15" Type="http://schemas.openxmlformats.org/officeDocument/2006/relationships/image" Target="../media/image24.jpeg"/><Relationship Id="rId10" Type="http://schemas.openxmlformats.org/officeDocument/2006/relationships/image" Target="../media/image19.jpg"/><Relationship Id="rId4" Type="http://schemas.openxmlformats.org/officeDocument/2006/relationships/image" Target="../media/image13.jpeg"/><Relationship Id="rId9" Type="http://schemas.openxmlformats.org/officeDocument/2006/relationships/image" Target="../media/image18.jpg"/><Relationship Id="rId14" Type="http://schemas.openxmlformats.org/officeDocument/2006/relationships/image" Target="../media/image2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150" r="23221"/>
          <a:stretch/>
        </p:blipFill>
        <p:spPr>
          <a:xfrm>
            <a:off x="2932043" y="0"/>
            <a:ext cx="4790661" cy="565785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52" y="258763"/>
            <a:ext cx="10058400" cy="5657850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4678680" y="2491740"/>
            <a:ext cx="3332260" cy="18745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8680" y="2491739"/>
            <a:ext cx="2834640" cy="1874520"/>
          </a:xfrm>
          <a:prstGeom prst="rect">
            <a:avLst/>
          </a:prstGeom>
        </p:spPr>
      </p:pic>
      <p:grpSp>
        <p:nvGrpSpPr>
          <p:cNvPr id="11" name="群組 10"/>
          <p:cNvGrpSpPr/>
          <p:nvPr/>
        </p:nvGrpSpPr>
        <p:grpSpPr>
          <a:xfrm>
            <a:off x="3810000" y="0"/>
            <a:ext cx="4572000" cy="8050695"/>
            <a:chOff x="3810000" y="0"/>
            <a:chExt cx="4572000" cy="8050695"/>
          </a:xfrm>
        </p:grpSpPr>
        <p:sp>
          <p:nvSpPr>
            <p:cNvPr id="10" name="矩形 9"/>
            <p:cNvSpPr/>
            <p:nvPr/>
          </p:nvSpPr>
          <p:spPr>
            <a:xfrm>
              <a:off x="3810000" y="5565912"/>
              <a:ext cx="4572000" cy="248478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pic>
          <p:nvPicPr>
            <p:cNvPr id="9" name="圖片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10000" y="0"/>
              <a:ext cx="4572000" cy="685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458216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1518" r="11884"/>
          <a:stretch/>
        </p:blipFill>
        <p:spPr>
          <a:xfrm>
            <a:off x="5410200" y="365125"/>
            <a:ext cx="2912165" cy="4351338"/>
          </a:xfr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0270" y="6764"/>
            <a:ext cx="4572000" cy="68580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06" r="10505"/>
          <a:stretch/>
        </p:blipFill>
        <p:spPr>
          <a:xfrm>
            <a:off x="4522304" y="381000"/>
            <a:ext cx="3101009" cy="6096000"/>
          </a:xfrm>
          <a:prstGeom prst="rect">
            <a:avLst/>
          </a:prstGeom>
        </p:spPr>
      </p:pic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87" r="-6613"/>
          <a:stretch/>
        </p:blipFill>
        <p:spPr>
          <a:xfrm>
            <a:off x="-672547" y="1837531"/>
            <a:ext cx="5506278" cy="3673475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58"/>
          <a:stretch/>
        </p:blipFill>
        <p:spPr>
          <a:xfrm>
            <a:off x="5049078" y="2388108"/>
            <a:ext cx="2607498" cy="2081784"/>
          </a:xfrm>
          <a:prstGeom prst="rect">
            <a:avLst/>
          </a:prstGeom>
        </p:spPr>
      </p:pic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211"/>
          <a:stretch/>
        </p:blipFill>
        <p:spPr>
          <a:xfrm>
            <a:off x="4535424" y="2388108"/>
            <a:ext cx="2740019" cy="2081784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-1564584" y="889000"/>
            <a:ext cx="10005391" cy="509587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730" r="1"/>
          <a:stretch/>
        </p:blipFill>
        <p:spPr>
          <a:xfrm>
            <a:off x="1644927" y="889000"/>
            <a:ext cx="3188804" cy="508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938676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3362740" y="1785868"/>
            <a:ext cx="4403035" cy="435133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4" name="內容版面配置區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19430" y="1785868"/>
            <a:ext cx="4888404" cy="4351338"/>
          </a:xfrm>
        </p:spPr>
      </p:pic>
      <p:sp>
        <p:nvSpPr>
          <p:cNvPr id="7" name="矩形 6"/>
          <p:cNvSpPr/>
          <p:nvPr/>
        </p:nvSpPr>
        <p:spPr>
          <a:xfrm>
            <a:off x="1583638" y="0"/>
            <a:ext cx="4850295" cy="68580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5705" y="0"/>
            <a:ext cx="4572000" cy="6858000"/>
          </a:xfrm>
          <a:prstGeom prst="rect">
            <a:avLst/>
          </a:prstGeom>
        </p:spPr>
      </p:pic>
      <p:sp>
        <p:nvSpPr>
          <p:cNvPr id="9" name="矩形 8"/>
          <p:cNvSpPr/>
          <p:nvPr/>
        </p:nvSpPr>
        <p:spPr>
          <a:xfrm>
            <a:off x="5189887" y="2819401"/>
            <a:ext cx="1389817" cy="12192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1703"/>
          <a:stretch/>
        </p:blipFill>
        <p:spPr>
          <a:xfrm>
            <a:off x="5181600" y="2819400"/>
            <a:ext cx="1249017" cy="121920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r="30814"/>
          <a:stretch/>
        </p:blipFill>
        <p:spPr>
          <a:xfrm>
            <a:off x="952500" y="0"/>
            <a:ext cx="6959047" cy="6705600"/>
          </a:xfrm>
          <a:prstGeom prst="rect">
            <a:avLst/>
          </a:prstGeom>
        </p:spPr>
      </p:pic>
      <p:pic>
        <p:nvPicPr>
          <p:cNvPr id="11" name="圖片 10"/>
          <p:cNvPicPr>
            <a:picLocks noChangeAspect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1779"/>
          <a:stretch/>
        </p:blipFill>
        <p:spPr>
          <a:xfrm>
            <a:off x="0" y="0"/>
            <a:ext cx="4850296" cy="5657850"/>
          </a:xfrm>
          <a:prstGeom prst="rect">
            <a:avLst/>
          </a:prstGeom>
        </p:spPr>
      </p:pic>
      <p:sp>
        <p:nvSpPr>
          <p:cNvPr id="13" name="矩形 12"/>
          <p:cNvSpPr/>
          <p:nvPr/>
        </p:nvSpPr>
        <p:spPr>
          <a:xfrm>
            <a:off x="609601" y="2971800"/>
            <a:ext cx="8027504" cy="37338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2" name="圖片 11"/>
          <p:cNvPicPr>
            <a:picLocks noChangeAspect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20191"/>
          <a:stretch/>
        </p:blipFill>
        <p:spPr>
          <a:xfrm>
            <a:off x="609601" y="0"/>
            <a:ext cx="8027504" cy="6286500"/>
          </a:xfrm>
          <a:prstGeom prst="rect">
            <a:avLst/>
          </a:prstGeom>
        </p:spPr>
      </p:pic>
      <p:pic>
        <p:nvPicPr>
          <p:cNvPr id="14" name="圖片 13"/>
          <p:cNvPicPr>
            <a:picLocks noChangeAspect="1"/>
          </p:cNvPicPr>
          <p:nvPr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0797"/>
          <a:stretch/>
        </p:blipFill>
        <p:spPr>
          <a:xfrm>
            <a:off x="4267201" y="833628"/>
            <a:ext cx="2531164" cy="5190744"/>
          </a:xfrm>
          <a:prstGeom prst="rect">
            <a:avLst/>
          </a:prstGeom>
        </p:spPr>
      </p:pic>
      <p:sp>
        <p:nvSpPr>
          <p:cNvPr id="16" name="矩形 15"/>
          <p:cNvSpPr/>
          <p:nvPr/>
        </p:nvSpPr>
        <p:spPr>
          <a:xfrm>
            <a:off x="-777793" y="-7620"/>
            <a:ext cx="2458285" cy="5802613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5" name="圖片 14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0584" y="0"/>
            <a:ext cx="4370832" cy="6858000"/>
          </a:xfrm>
          <a:prstGeom prst="rect">
            <a:avLst/>
          </a:prstGeom>
        </p:spPr>
      </p:pic>
      <p:pic>
        <p:nvPicPr>
          <p:cNvPr id="17" name="圖片 16"/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823" r="3655"/>
          <a:stretch/>
        </p:blipFill>
        <p:spPr>
          <a:xfrm>
            <a:off x="6520071" y="0"/>
            <a:ext cx="3170582" cy="5657850"/>
          </a:xfrm>
          <a:prstGeom prst="rect">
            <a:avLst/>
          </a:prstGeom>
        </p:spPr>
      </p:pic>
      <p:pic>
        <p:nvPicPr>
          <p:cNvPr id="20" name="圖片 19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2326" y="488156"/>
            <a:ext cx="7922947" cy="6858000"/>
          </a:xfrm>
          <a:prstGeom prst="rect">
            <a:avLst/>
          </a:prstGeom>
        </p:spPr>
      </p:pic>
      <p:pic>
        <p:nvPicPr>
          <p:cNvPr id="21" name="圖片 20"/>
          <p:cNvPicPr>
            <a:picLocks noChangeAspect="1"/>
          </p:cNvPicPr>
          <p:nvPr/>
        </p:nvPicPr>
        <p:blipFill rotWithShape="1"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2" t="3211" r="46993"/>
          <a:stretch/>
        </p:blipFill>
        <p:spPr>
          <a:xfrm>
            <a:off x="874643" y="3548307"/>
            <a:ext cx="4154557" cy="6044780"/>
          </a:xfrm>
          <a:prstGeom prst="rect">
            <a:avLst/>
          </a:prstGeom>
        </p:spPr>
      </p:pic>
      <p:pic>
        <p:nvPicPr>
          <p:cNvPr id="22" name="圖片 21"/>
          <p:cNvPicPr>
            <a:picLocks noChangeAspect="1"/>
          </p:cNvPicPr>
          <p:nvPr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102" t="17391" r="33551" b="30868"/>
          <a:stretch/>
        </p:blipFill>
        <p:spPr>
          <a:xfrm>
            <a:off x="3940730" y="4189132"/>
            <a:ext cx="2027583" cy="3548269"/>
          </a:xfrm>
          <a:prstGeom prst="rect">
            <a:avLst/>
          </a:prstGeom>
        </p:spPr>
      </p:pic>
      <p:sp>
        <p:nvSpPr>
          <p:cNvPr id="19" name="矩形 18"/>
          <p:cNvSpPr/>
          <p:nvPr/>
        </p:nvSpPr>
        <p:spPr>
          <a:xfrm>
            <a:off x="3358354" y="7620"/>
            <a:ext cx="2242937" cy="6840106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8" name="圖片 17"/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57600" y="7620"/>
            <a:ext cx="4876800" cy="6842760"/>
          </a:xfrm>
          <a:prstGeom prst="rect">
            <a:avLst/>
          </a:prstGeom>
        </p:spPr>
      </p:pic>
      <p:sp>
        <p:nvSpPr>
          <p:cNvPr id="25" name="矩形 24"/>
          <p:cNvSpPr/>
          <p:nvPr/>
        </p:nvSpPr>
        <p:spPr>
          <a:xfrm>
            <a:off x="1680492" y="734768"/>
            <a:ext cx="2372912" cy="608358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4" name="圖片 23"/>
          <p:cNvPicPr>
            <a:picLocks noChangeAspect="1"/>
          </p:cNvPicPr>
          <p:nvPr/>
        </p:nvPicPr>
        <p:blipFill rotWithShape="1"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136" r="19450"/>
          <a:stretch/>
        </p:blipFill>
        <p:spPr>
          <a:xfrm>
            <a:off x="2228798" y="724494"/>
            <a:ext cx="8102048" cy="6093863"/>
          </a:xfrm>
          <a:prstGeom prst="rect">
            <a:avLst/>
          </a:prstGeom>
        </p:spPr>
      </p:pic>
      <p:pic>
        <p:nvPicPr>
          <p:cNvPr id="26" name="圖片 25"/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7166" y="226032"/>
            <a:ext cx="462499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9338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1056</TotalTime>
  <Words>0</Words>
  <Application>Microsoft Office PowerPoint</Application>
  <PresentationFormat>寬螢幕</PresentationFormat>
  <Paragraphs>0</Paragraphs>
  <Slides>3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</vt:i4>
      </vt:variant>
    </vt:vector>
  </HeadingPairs>
  <TitlesOfParts>
    <vt:vector size="8" baseType="lpstr">
      <vt:lpstr>新細明體</vt:lpstr>
      <vt:lpstr>Arial</vt:lpstr>
      <vt:lpstr>Calibri</vt:lpstr>
      <vt:lpstr>Calibri Light</vt:lpstr>
      <vt:lpstr>Office 佈景主題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tiffany</dc:creator>
  <cp:lastModifiedBy>tiffany</cp:lastModifiedBy>
  <cp:revision>24</cp:revision>
  <dcterms:created xsi:type="dcterms:W3CDTF">2018-08-16T10:36:32Z</dcterms:created>
  <dcterms:modified xsi:type="dcterms:W3CDTF">2018-08-18T10:47:27Z</dcterms:modified>
</cp:coreProperties>
</file>

<file path=docProps/thumbnail.jpeg>
</file>